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54D6D-DFA0-4C03-8485-10B93BBB02D6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AE1D7-6300-4350-A111-1EE156663A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39-25-249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2-09-431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shot_2018-11-14-11-42-41-855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-274108" y="-76200"/>
            <a:ext cx="9722908" cy="72921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3-08-537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-172508" y="-53181"/>
            <a:ext cx="9316508" cy="69873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3-40-318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4-04-548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4-33-288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593" r="16667"/>
          <a:stretch>
            <a:fillRect/>
          </a:stretch>
        </p:blipFill>
        <p:spPr>
          <a:xfrm>
            <a:off x="0" y="0"/>
            <a:ext cx="9088334" cy="68542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5-10-904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-70908" y="0"/>
            <a:ext cx="9214908" cy="69111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5-52-780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-433227" y="-304800"/>
            <a:ext cx="9577227" cy="7162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0-07-128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0-15-290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0-27-697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0-35-158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1-01-234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1-20-333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245600" cy="693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1-32-204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-228600"/>
            <a:ext cx="9448800" cy="72921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_2018-11-14-11-41-54-895_com.google.android.youtube.png"/>
          <p:cNvPicPr>
            <a:picLocks noGrp="1" noChangeAspect="1"/>
          </p:cNvPicPr>
          <p:nvPr>
            <p:ph idx="1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0" y="0"/>
            <a:ext cx="9144000" cy="68921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Amar Sheetal</dc:creator>
  <cp:lastModifiedBy>Amar Sheetal</cp:lastModifiedBy>
  <cp:revision>3</cp:revision>
  <dcterms:created xsi:type="dcterms:W3CDTF">2018-11-15T02:49:25Z</dcterms:created>
  <dcterms:modified xsi:type="dcterms:W3CDTF">2018-11-15T03:13:46Z</dcterms:modified>
</cp:coreProperties>
</file>